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81" r:id="rId2"/>
    <p:sldId id="683" r:id="rId3"/>
    <p:sldId id="685" r:id="rId4"/>
    <p:sldId id="686" r:id="rId5"/>
    <p:sldId id="682" r:id="rId6"/>
    <p:sldId id="688" r:id="rId7"/>
    <p:sldId id="687" r:id="rId8"/>
    <p:sldId id="689" r:id="rId9"/>
    <p:sldId id="690" r:id="rId10"/>
    <p:sldId id="691" r:id="rId11"/>
    <p:sldId id="354" r:id="rId12"/>
    <p:sldId id="652" r:id="rId13"/>
    <p:sldId id="653" r:id="rId14"/>
    <p:sldId id="654" r:id="rId15"/>
    <p:sldId id="656" r:id="rId16"/>
    <p:sldId id="655" r:id="rId17"/>
    <p:sldId id="651" r:id="rId18"/>
    <p:sldId id="650" r:id="rId19"/>
    <p:sldId id="600" r:id="rId20"/>
    <p:sldId id="628" r:id="rId21"/>
    <p:sldId id="657" r:id="rId22"/>
    <p:sldId id="601" r:id="rId23"/>
    <p:sldId id="658" r:id="rId24"/>
    <p:sldId id="659" r:id="rId25"/>
    <p:sldId id="660" r:id="rId26"/>
    <p:sldId id="661" r:id="rId27"/>
    <p:sldId id="662" r:id="rId28"/>
    <p:sldId id="663" r:id="rId29"/>
    <p:sldId id="629" r:id="rId30"/>
    <p:sldId id="604" r:id="rId31"/>
    <p:sldId id="665" r:id="rId32"/>
    <p:sldId id="664" r:id="rId33"/>
    <p:sldId id="692" r:id="rId34"/>
    <p:sldId id="666" r:id="rId35"/>
    <p:sldId id="677" r:id="rId36"/>
    <p:sldId id="667" r:id="rId37"/>
    <p:sldId id="678" r:id="rId38"/>
    <p:sldId id="668" r:id="rId39"/>
    <p:sldId id="669" r:id="rId40"/>
    <p:sldId id="670" r:id="rId41"/>
    <p:sldId id="672" r:id="rId42"/>
    <p:sldId id="673" r:id="rId43"/>
    <p:sldId id="671" r:id="rId44"/>
    <p:sldId id="679" r:id="rId45"/>
    <p:sldId id="674" r:id="rId46"/>
    <p:sldId id="675" r:id="rId47"/>
    <p:sldId id="680" r:id="rId4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496" autoAdjust="0"/>
  </p:normalViewPr>
  <p:slideViewPr>
    <p:cSldViewPr>
      <p:cViewPr varScale="1">
        <p:scale>
          <a:sx n="77" d="100"/>
          <a:sy n="77" d="100"/>
        </p:scale>
        <p:origin x="-1350" y="-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10/2/2019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機器學習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基礎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學習的類別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維性回歸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所有需要處理張量運算的操作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Pytorch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torch.Tensor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中，需要每一個步驟的梯度值，就是函數的偏微分值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在呼叫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grad_fn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Autograd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torch.nn.Module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準備資料集，可遞迴，成為產生器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評估網路參數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權重及偏置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定義網路輸出及標記，定義損失函數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定義最佳化方法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利用訓練資料開始計算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 propagation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2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準備資料集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81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629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581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最接近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629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705600" cy="507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先繼承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torch.nn.Module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(m, n)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個輸入、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使用最簡單的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(1, 1)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一定要定義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，實作父類別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loss(criterion)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optim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，這邊使用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.backward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.step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清除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做線性回歸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3895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5906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9311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37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27432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shhu\Desktop\1_GHVJ6jGVsxbuoJj5d3cvz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315200" cy="5120640"/>
          </a:xfrm>
          <a:prstGeom prst="rect">
            <a:avLst/>
          </a:prstGeom>
          <a:noFill/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二元非線性分類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sklearn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平面座標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，輸出為黑或白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無法用線性分割平面，可視為二元分類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一樣使用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，輸入此時為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要讓輸出介於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之間，使用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結果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&gt;0.5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，反之為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8197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32319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14600"/>
            <a:ext cx="78468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 txBox="1">
            <a:spLocks/>
          </p:cNvSpPr>
          <p:nvPr/>
        </p:nvSpPr>
        <p:spPr>
          <a:xfrm>
            <a:off x="11430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78376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143000" y="1524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is_Prime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用程式讓機器變聰明，具有學習的能力。就像教小孩一樣，用不同的資料讓他學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，不是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what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我們相信這後面也是一個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機器學習如果不是邏輯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我們不知道這個關係是什麼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但假設世界上有一個完美函數是符合這種對應關係的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有很多訓練資料符合這種對應關係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999</Words>
  <Application>Microsoft Office PowerPoint</Application>
  <PresentationFormat>如螢幕大小 (4:3)</PresentationFormat>
  <Paragraphs>166</Paragraphs>
  <Slides>47</Slides>
  <Notes>30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2019-10-01T18:25:45Z</dcterms:modified>
</cp:coreProperties>
</file>